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2" r:id="rId3"/>
    <p:sldId id="333" r:id="rId4"/>
    <p:sldId id="334" r:id="rId5"/>
    <p:sldId id="335" r:id="rId6"/>
    <p:sldId id="283" r:id="rId7"/>
    <p:sldId id="289" r:id="rId8"/>
    <p:sldId id="329" r:id="rId9"/>
    <p:sldId id="297" r:id="rId10"/>
    <p:sldId id="311" r:id="rId11"/>
    <p:sldId id="302" r:id="rId12"/>
    <p:sldId id="305" r:id="rId13"/>
    <p:sldId id="304" r:id="rId14"/>
    <p:sldId id="296" r:id="rId15"/>
    <p:sldId id="313" r:id="rId16"/>
    <p:sldId id="295" r:id="rId17"/>
    <p:sldId id="298" r:id="rId18"/>
    <p:sldId id="312" r:id="rId19"/>
    <p:sldId id="307" r:id="rId20"/>
    <p:sldId id="308" r:id="rId21"/>
    <p:sldId id="287" r:id="rId22"/>
    <p:sldId id="299" r:id="rId23"/>
    <p:sldId id="309" r:id="rId24"/>
    <p:sldId id="314" r:id="rId25"/>
    <p:sldId id="317" r:id="rId26"/>
    <p:sldId id="318" r:id="rId27"/>
    <p:sldId id="264" r:id="rId28"/>
    <p:sldId id="322" r:id="rId29"/>
    <p:sldId id="320" r:id="rId30"/>
    <p:sldId id="330" r:id="rId31"/>
    <p:sldId id="323" r:id="rId32"/>
    <p:sldId id="321" r:id="rId33"/>
    <p:sldId id="326" r:id="rId34"/>
    <p:sldId id="328" r:id="rId35"/>
    <p:sldId id="327" r:id="rId36"/>
    <p:sldId id="324" r:id="rId37"/>
    <p:sldId id="325" r:id="rId38"/>
    <p:sldId id="332" r:id="rId39"/>
    <p:sldId id="281" r:id="rId40"/>
    <p:sldId id="319" r:id="rId41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howGuides="1">
      <p:cViewPr varScale="1">
        <p:scale>
          <a:sx n="107" d="100"/>
          <a:sy n="107" d="100"/>
        </p:scale>
        <p:origin x="138" y="2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7164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480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355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735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703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269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23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57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99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334" y="4760253"/>
            <a:ext cx="1032647" cy="145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92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172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186A4-F542-4877-BE47-ADA1E4B4557E}" type="datetimeFigureOut">
              <a:rPr lang="zh-CN" altLang="en-US">
                <a:solidFill>
                  <a:prstClr val="black"/>
                </a:solidFill>
              </a:rPr>
              <a:pPr/>
              <a:t>2016/1/28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E8D73B-3948-4FC0-8180-01CBAE34D59D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720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2222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248816" y="0"/>
            <a:ext cx="13440816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6916" y="1950330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用户体验的几点心得</a:t>
            </a:r>
            <a:endParaRPr lang="zh-CN" altLang="en-US" sz="4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966916" y="1262743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966916" y="3468914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66916" y="4133219"/>
            <a:ext cx="1386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Jacob Yao</a:t>
            </a:r>
            <a:endParaRPr lang="en-US" altLang="zh-CN" sz="2000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708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6192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操作的响应速度永远是第一体验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1424" y="2708920"/>
            <a:ext cx="6723090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按钮至少有按下态，有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音效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先响应操作，后加载数据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1904" y="2714020"/>
            <a:ext cx="5712447" cy="321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设计就是分类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58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设计就是分类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29000"/>
            <a:ext cx="61946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分类是人类大脑的识别模式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分类是化繁为简的方法之一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PM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每天都应思考如何让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事情更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有条理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35873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设计就是分类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 smtClean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29000"/>
            <a:ext cx="405912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是人类大脑的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识别模式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是化繁为简的方法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之一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PM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每天都应思考如何让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事情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有条理</a:t>
            </a:r>
          </a:p>
          <a:p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928" y="2728199"/>
            <a:ext cx="5523455" cy="310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976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不要</a:t>
            </a:r>
            <a:r>
              <a:rPr lang="zh-CN" altLang="en-US" sz="3200" b="1" dirty="0"/>
              <a:t>过于理性  应该有啥  </a:t>
            </a:r>
            <a:r>
              <a:rPr lang="zh-CN" altLang="en-US" sz="3200" b="1" dirty="0" smtClean="0"/>
              <a:t>需求</a:t>
            </a:r>
            <a:r>
              <a:rPr lang="zh-CN" altLang="en-US" sz="3200" b="1" dirty="0"/>
              <a:t>来自于你对用户的了解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1424" y="2708920"/>
            <a:ext cx="6723090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63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976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不要</a:t>
            </a:r>
            <a:r>
              <a:rPr lang="zh-CN" altLang="en-US" sz="3200" b="1" dirty="0"/>
              <a:t>过于理性  应该有啥  </a:t>
            </a:r>
            <a:r>
              <a:rPr lang="zh-CN" altLang="en-US" sz="3200" b="1" dirty="0" smtClean="0"/>
              <a:t>需求</a:t>
            </a:r>
            <a:r>
              <a:rPr lang="zh-CN" altLang="en-US" sz="3200" b="1" dirty="0"/>
              <a:t>来自于你对用户的了解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1424" y="2708920"/>
            <a:ext cx="6723090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6546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登录奖励，活动，任务，成就。。。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没有这些，没有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CG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动画，没有故事背景介绍</a:t>
            </a:r>
          </a:p>
        </p:txBody>
      </p:sp>
    </p:spTree>
    <p:extLst>
      <p:ext uri="{BB962C8B-B14F-4D97-AF65-F5344CB8AC3E}">
        <p14:creationId xmlns:p14="http://schemas.microsoft.com/office/powerpoint/2010/main" val="404665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只</a:t>
            </a:r>
            <a:r>
              <a:rPr lang="zh-CN" altLang="en-US" sz="3200" b="1" dirty="0"/>
              <a:t>抓主场景  不做全功能 </a:t>
            </a:r>
          </a:p>
          <a:p>
            <a:r>
              <a:rPr lang="zh-CN" altLang="en-US" sz="3200" b="1" dirty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03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只</a:t>
            </a:r>
            <a:r>
              <a:rPr lang="zh-CN" altLang="en-US" sz="3200" b="1" dirty="0"/>
              <a:t>抓主场景  不做全功能 </a:t>
            </a:r>
          </a:p>
          <a:p>
            <a:r>
              <a:rPr lang="zh-CN" altLang="en-US" sz="3200" b="1" dirty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29000"/>
            <a:ext cx="38779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做大而全容易，做少很难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大部分新功能是可以砍掉的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做多源于不自信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27124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/>
              <a:t>只</a:t>
            </a:r>
            <a:r>
              <a:rPr lang="zh-CN" altLang="en-US" sz="3200" b="1" dirty="0"/>
              <a:t>抓主场景  不做全功能 </a:t>
            </a:r>
          </a:p>
          <a:p>
            <a:r>
              <a:rPr lang="zh-CN" altLang="en-US" sz="3200" b="1" dirty="0"/>
              <a:t>  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29000"/>
            <a:ext cx="38779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做大而全容易，做少很难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大部分新功能是可以砍掉的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做多源于不自信</a:t>
            </a:r>
          </a:p>
          <a:p>
            <a:endParaRPr lang="en-US" altLang="zh-CN" sz="2400" dirty="0"/>
          </a:p>
        </p:txBody>
      </p:sp>
      <p:pic>
        <p:nvPicPr>
          <p:cNvPr id="10" name="图片 9"/>
          <p:cNvPicPr/>
          <p:nvPr/>
        </p:nvPicPr>
        <p:blipFill>
          <a:blip r:embed="rId4"/>
          <a:stretch>
            <a:fillRect/>
          </a:stretch>
        </p:blipFill>
        <p:spPr>
          <a:xfrm>
            <a:off x="7392144" y="1196752"/>
            <a:ext cx="3477209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9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产品是演化出来的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2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95400" y="1993433"/>
            <a:ext cx="54961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DON'T MAKE ME THINK</a:t>
            </a: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不要让用户思考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71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-99392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4596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产品是演化出来的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29000"/>
            <a:ext cx="61946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数值是调出来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游戏也是进化出来的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不是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策划策划出来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346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/>
              <a:t>让用户尖叫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35360" y="3429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　　</a:t>
            </a:r>
          </a:p>
        </p:txBody>
      </p:sp>
    </p:spTree>
    <p:extLst>
      <p:ext uri="{BB962C8B-B14F-4D97-AF65-F5344CB8AC3E}">
        <p14:creationId xmlns:p14="http://schemas.microsoft.com/office/powerpoint/2010/main" val="120205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2236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让用户尖叫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59192"/>
            <a:ext cx="64315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一个特性不能让人兴奋，让用户爽，不如不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不能真正理解自己不感兴趣的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单点获得口碑，而不是一些可有可无的特性 </a:t>
            </a:r>
          </a:p>
        </p:txBody>
      </p:sp>
    </p:spTree>
    <p:extLst>
      <p:ext uri="{BB962C8B-B14F-4D97-AF65-F5344CB8AC3E}">
        <p14:creationId xmlns:p14="http://schemas.microsoft.com/office/powerpoint/2010/main" val="4153376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5474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让用户</a:t>
            </a:r>
            <a:r>
              <a:rPr lang="zh-CN" altLang="en-US" sz="3200" b="1" dirty="0" smtClean="0"/>
              <a:t>尖叫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81430" y="3459192"/>
            <a:ext cx="673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iPhone6S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Touch3D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屏幕出发的一个小优化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184" y="806074"/>
            <a:ext cx="3318099" cy="5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02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51384" y="1929341"/>
            <a:ext cx="534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用户没有自增长，就别推广</a:t>
            </a:r>
            <a:endParaRPr lang="en-US" altLang="zh-CN" sz="32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551384" y="2636912"/>
            <a:ext cx="705678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93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用户没有自增长，就别推广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387798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硬导入用户，会留下坏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印象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病毒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传播，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适可而止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是病毒传播第一反例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649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用户没有自增长，就别推广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387798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硬导入用户，会留下坏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印象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病毒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传播，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适可而止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是病毒传播第一反例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984" y="1196752"/>
            <a:ext cx="6040224" cy="30243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984" y="3843566"/>
            <a:ext cx="6040224" cy="294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53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315226"/>
            <a:ext cx="12192000" cy="54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48331" y="1662278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几点误区</a:t>
            </a:r>
            <a:endParaRPr lang="zh-CN" altLang="en-US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112060" y="1509486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112060" y="4122057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048331" y="639605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我真的被这句话打动到了。</a:t>
            </a:r>
          </a:p>
        </p:txBody>
      </p:sp>
    </p:spTree>
    <p:extLst>
      <p:ext uri="{BB962C8B-B14F-4D97-AF65-F5344CB8AC3E}">
        <p14:creationId xmlns:p14="http://schemas.microsoft.com/office/powerpoint/2010/main" val="401350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" y="-27559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需求来源于用户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15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需求来源于用户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510909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用户说什么就做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挖掘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背后需求 不直接满足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用户需求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是零散的 需求去归纳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抽象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反馈只是帮助你了解他们的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想法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 当然很重要 但是不是照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428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95400" y="1993433"/>
            <a:ext cx="54961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DON'T MAKE ME THINK</a:t>
            </a: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不要让用户思考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95400" y="3822166"/>
            <a:ext cx="20095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人是懒惰的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人没有耐心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人不爱学习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562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" y="-27559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需求来源于用户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32" y="3212976"/>
            <a:ext cx="5688632" cy="234768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2064" y="2736222"/>
            <a:ext cx="2966362" cy="400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6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拿数据说话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98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拿数据说话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46762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数据统计的需求更是骗人的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调研获得的需求是骗人的</a:t>
            </a: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理解数据  分析数据  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不轻易下结论  重分析过程轻结论</a:t>
            </a:r>
          </a:p>
        </p:txBody>
      </p:sp>
    </p:spTree>
    <p:extLst>
      <p:ext uri="{BB962C8B-B14F-4D97-AF65-F5344CB8AC3E}">
        <p14:creationId xmlns:p14="http://schemas.microsoft.com/office/powerpoint/2010/main" val="338465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拿数据说话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16" y="2708920"/>
            <a:ext cx="5286375" cy="53530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3832" y="2708920"/>
            <a:ext cx="66389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26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拿数据说话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16" y="2863780"/>
            <a:ext cx="5648325" cy="32004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44" y="2863780"/>
            <a:ext cx="609600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17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拿数据说话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46762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数据统计的需求更是骗人的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调研获得的需求是骗人的</a:t>
            </a: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理解数据  分析数据  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不轻易下结论  重分析过程轻结论</a:t>
            </a:r>
          </a:p>
        </p:txBody>
      </p:sp>
    </p:spTree>
    <p:extLst>
      <p:ext uri="{BB962C8B-B14F-4D97-AF65-F5344CB8AC3E}">
        <p14:creationId xmlns:p14="http://schemas.microsoft.com/office/powerpoint/2010/main" val="249823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投票决策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37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《</a:t>
            </a:r>
            <a:r>
              <a:rPr lang="zh-CN" altLang="en-US"/>
              <a:t>乌合之众</a:t>
            </a:r>
            <a:r>
              <a:rPr lang="en-US" altLang="zh-CN"/>
              <a:t>》</a:t>
            </a:r>
            <a:r>
              <a:rPr lang="zh-CN" altLang="en-US"/>
              <a:t>和</a:t>
            </a:r>
            <a:r>
              <a:rPr lang="en-US" altLang="zh-CN"/>
              <a:t>《</a:t>
            </a:r>
            <a:r>
              <a:rPr lang="zh-CN" altLang="en-US"/>
              <a:t>影响力</a:t>
            </a:r>
            <a:r>
              <a:rPr lang="en-US" altLang="zh-CN"/>
              <a:t>》</a:t>
            </a:r>
            <a:r>
              <a:rPr lang="zh-CN" altLang="en-US"/>
              <a:t>和</a:t>
            </a:r>
            <a:r>
              <a:rPr lang="en-US" altLang="zh-CN"/>
              <a:t>《</a:t>
            </a:r>
            <a:r>
              <a:rPr lang="zh-CN" altLang="en-US"/>
              <a:t>人性的弱点</a:t>
            </a:r>
            <a:r>
              <a:rPr lang="en-US" altLang="zh-CN"/>
              <a:t>》</a:t>
            </a: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几点误区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525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投票决策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292397"/>
            <a:ext cx="813280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乌合之众</a:t>
            </a:r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》《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人性的弱点</a:t>
            </a:r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》《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影响力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个体一旦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进入群体后，他的个性便湮没了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群体的思想占据统治地位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而群体的行为表现为无异议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，不负责任，情绪化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和低智商化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说原因  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重视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更希望个性的碰撞，而不是一团和气的结论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287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315226"/>
            <a:ext cx="12192000" cy="54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83678" y="2476726"/>
            <a:ext cx="89361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我说说的   都是错的</a:t>
            </a:r>
            <a:endParaRPr lang="zh-CN" altLang="en-US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112060" y="1509486"/>
            <a:ext cx="8872372" cy="473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112060" y="4122057"/>
            <a:ext cx="8944380" cy="27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61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315226"/>
            <a:ext cx="12192000" cy="54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48331" y="1662278"/>
            <a:ext cx="572464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我不是为了</a:t>
            </a:r>
            <a:r>
              <a:rPr lang="zh-CN" altLang="en-US" sz="48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输赢</a:t>
            </a:r>
            <a:endParaRPr lang="en-US" altLang="zh-CN" sz="4800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4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sz="48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就是想把产品做好</a:t>
            </a:r>
            <a:endParaRPr lang="zh-CN" altLang="en-US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112060" y="1509486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112060" y="4122057"/>
            <a:ext cx="602897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1048331" y="5109660"/>
            <a:ext cx="121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solidFill>
                  <a:prstClr val="white">
                    <a:lumMod val="6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Jacob</a:t>
            </a:r>
            <a:endParaRPr lang="zh-CN" altLang="en-US" sz="2800" b="1" dirty="0">
              <a:solidFill>
                <a:prstClr val="white">
                  <a:lumMod val="6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019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95400" y="1993433"/>
            <a:ext cx="54961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DON'T MAKE ME THINK</a:t>
            </a: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不要让用户思考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95400" y="3822166"/>
            <a:ext cx="20095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人是懒惰的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人没有耐心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人不爱学习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744" y="2708920"/>
            <a:ext cx="6242845" cy="54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6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315226"/>
            <a:ext cx="12192000" cy="5476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9416" y="2399045"/>
            <a:ext cx="10081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谢谢大家！</a:t>
            </a:r>
            <a:endParaRPr lang="zh-CN" altLang="en-US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112060" y="1509486"/>
            <a:ext cx="9808476" cy="473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112060" y="4122057"/>
            <a:ext cx="9808476" cy="9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449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95400" y="1993433"/>
            <a:ext cx="54961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DON'T MAKE ME THINK</a:t>
            </a:r>
          </a:p>
          <a:p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不要让用户思考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839416" y="2708920"/>
            <a:ext cx="6795098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95400" y="3822166"/>
            <a:ext cx="20095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人是懒惰的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人没有耐心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人不爱学习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142" y="2046521"/>
            <a:ext cx="6139204" cy="528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6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2378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不过度设计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83432" y="2708920"/>
            <a:ext cx="6651082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034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2378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不过度设计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1424" y="2708920"/>
            <a:ext cx="6723090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60324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大音希声，大象无形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设计是为功能服务的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设计师很难的，有时最好的设计是看不到的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837" y="2734166"/>
            <a:ext cx="4300301" cy="241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6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6298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9416" y="1974536"/>
            <a:ext cx="2378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不过度设计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1424" y="2708920"/>
            <a:ext cx="6723090" cy="52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39416" y="3423341"/>
            <a:ext cx="60324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大音希声，大象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无形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设计是为功能服务的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设计师很难的，有时最好的设计是看不到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一说不动，到处在动</a:t>
            </a:r>
          </a:p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一说不够闪，到处在</a:t>
            </a:r>
            <a:r>
              <a:rPr lang="zh-CN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闪</a:t>
            </a:r>
            <a:endParaRPr lang="en-US" altLang="zh-CN" sz="24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208" y="968754"/>
            <a:ext cx="3322608" cy="588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8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1999" cy="62388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用户</a:t>
            </a: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体验的几点心得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1430" y="1974536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/>
              <a:t>操作的响应速度永远是第一体验</a:t>
            </a:r>
            <a:endParaRPr lang="en-US" altLang="zh-CN" sz="3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17600" y="2714171"/>
            <a:ext cx="65169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22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ba29e9fdf5dbf31dc69794658cf55719c0db6e"/>
</p:tagLst>
</file>

<file path=ppt/theme/theme1.xml><?xml version="1.0" encoding="utf-8"?>
<a:theme xmlns:a="http://schemas.openxmlformats.org/drawingml/2006/main" name="笔记本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笔记本主题" id="{18E325B3-EB09-4888-B998-0AA3DD8F9474}" vid="{48472079-906D-466B-9ED2-579C72CAC3D5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1421</TotalTime>
  <Words>929</Words>
  <Application>Microsoft Office PowerPoint</Application>
  <PresentationFormat>宽屏</PresentationFormat>
  <Paragraphs>189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4" baseType="lpstr">
      <vt:lpstr>微软雅黑</vt:lpstr>
      <vt:lpstr>Arial</vt:lpstr>
      <vt:lpstr>Times New Roman</vt:lpstr>
      <vt:lpstr>笔记本主题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曹将</dc:creator>
  <cp:lastModifiedBy>姚嘉斌</cp:lastModifiedBy>
  <cp:revision>85</cp:revision>
  <dcterms:created xsi:type="dcterms:W3CDTF">2014-05-21T11:36:29Z</dcterms:created>
  <dcterms:modified xsi:type="dcterms:W3CDTF">2016-01-28T07:47:11Z</dcterms:modified>
</cp:coreProperties>
</file>